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57" r:id="rId3"/>
    <p:sldId id="266" r:id="rId4"/>
    <p:sldId id="263" r:id="rId5"/>
    <p:sldId id="259" r:id="rId6"/>
    <p:sldId id="267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5E42D-A757-D946-A684-0942BEC06F1A}" v="34" dt="2018-10-05T11:27:39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57" autoAdjust="0"/>
    <p:restoredTop sz="94690"/>
  </p:normalViewPr>
  <p:slideViewPr>
    <p:cSldViewPr snapToGrid="0" snapToObjects="1">
      <p:cViewPr varScale="1">
        <p:scale>
          <a:sx n="63" d="100"/>
          <a:sy n="63" d="100"/>
        </p:scale>
        <p:origin x="20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7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7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2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8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66" y="1516051"/>
            <a:ext cx="8127098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SHIPPING </a:t>
            </a:r>
            <a:b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l-N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4</a:t>
            </a:r>
            <a:endParaRPr lang="nl-NL" sz="36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2472" y="5135747"/>
            <a:ext cx="6740685" cy="682079"/>
          </a:xfrm>
        </p:spPr>
        <p:txBody>
          <a:bodyPr>
            <a:norm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Jasper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</a:rPr>
              <a:t>Vlaar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, Jelte Molenaar, Job Vink, Michiel van Soest en Martin de Rijke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6547-68C6-B54E-B0A9-47DF118B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845" y="5817826"/>
            <a:ext cx="1806831" cy="53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89D3-21CD-5142-A356-0C627E6F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8788" y="5297524"/>
            <a:ext cx="3387266" cy="157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865EA-084D-024C-A8D6-46137412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6010" y="5793975"/>
            <a:ext cx="1266360" cy="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E535-0249-4146-8F17-F3B1073A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noFill/>
        </p:spPr>
        <p:txBody>
          <a:bodyPr>
            <a:normAutofit/>
          </a:bodyPr>
          <a:lstStyle/>
          <a:p>
            <a:pPr algn="r"/>
            <a:r>
              <a:rPr lang="nl-NL" dirty="0">
                <a:solidFill>
                  <a:schemeClr val="accent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F87C-5E9E-804E-BB51-68299FCDD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373" y="1181271"/>
            <a:ext cx="6377769" cy="4930246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Innovation expo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Demo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Opportunities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Research Paper 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Structure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Responsibilities</a:t>
            </a: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96171D-9DD3-344F-B638-D0EFBBAE8C35}"/>
              </a:ext>
            </a:extLst>
          </p:cNvPr>
          <p:cNvCxnSpPr/>
          <p:nvPr/>
        </p:nvCxnSpPr>
        <p:spPr>
          <a:xfrm>
            <a:off x="4610100" y="2266950"/>
            <a:ext cx="0" cy="22479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52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0E48-5048-8446-9C7D-B06A7ACE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6811B-1E7E-D243-8B49-88CA57405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956C5-7ADE-1C4B-AC6D-56EDA970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837248"/>
            <a:ext cx="5599888" cy="5167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DEBFA1-8E8F-5546-8DF0-5122FBDB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782" y="837248"/>
            <a:ext cx="472857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8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5A6B-29E8-6E49-A24C-09C19F1A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245" y="614254"/>
            <a:ext cx="3638550" cy="788723"/>
          </a:xfrm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accent1"/>
                </a:solidFill>
              </a:rPr>
              <a:t>Innovation</a:t>
            </a:r>
            <a:r>
              <a:rPr lang="nl-NL" dirty="0">
                <a:solidFill>
                  <a:schemeClr val="accent1"/>
                </a:solidFill>
              </a:rPr>
              <a:t> Expo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6A190-CF35-A341-89D5-E1FF0CD48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577"/>
            <a:ext cx="6010835" cy="4533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687A1-2918-C246-A7A9-0D13D5DB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835" y="1720577"/>
            <a:ext cx="6181165" cy="453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22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BA0E-7E46-5743-AB97-A113546D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solidFill>
                  <a:schemeClr val="accent1"/>
                </a:solidFill>
              </a:rPr>
              <a:t>Research Paper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31388" y="1822846"/>
            <a:ext cx="4729223" cy="15927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Comparison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Responsibilities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Academic</a:t>
            </a:r>
          </a:p>
        </p:txBody>
      </p:sp>
    </p:spTree>
    <p:extLst>
      <p:ext uri="{BB962C8B-B14F-4D97-AF65-F5344CB8AC3E}">
        <p14:creationId xmlns:p14="http://schemas.microsoft.com/office/powerpoint/2010/main" val="198911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9E297F-948C-B749-8B6F-2D3C6481D89F}"/>
              </a:ext>
            </a:extLst>
          </p:cNvPr>
          <p:cNvCxnSpPr>
            <a:cxnSpLocks/>
          </p:cNvCxnSpPr>
          <p:nvPr/>
        </p:nvCxnSpPr>
        <p:spPr>
          <a:xfrm>
            <a:off x="2989729" y="1080247"/>
            <a:ext cx="1396254" cy="2810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850511-2A5F-EE47-9727-E60B80D7BB40}"/>
              </a:ext>
            </a:extLst>
          </p:cNvPr>
          <p:cNvCxnSpPr>
            <a:cxnSpLocks/>
          </p:cNvCxnSpPr>
          <p:nvPr/>
        </p:nvCxnSpPr>
        <p:spPr>
          <a:xfrm flipH="1">
            <a:off x="6719049" y="1080246"/>
            <a:ext cx="1295398" cy="2810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10C884-A0FA-6546-9B64-75FB3DEA8CAD}"/>
              </a:ext>
            </a:extLst>
          </p:cNvPr>
          <p:cNvCxnSpPr>
            <a:cxnSpLocks/>
          </p:cNvCxnSpPr>
          <p:nvPr/>
        </p:nvCxnSpPr>
        <p:spPr>
          <a:xfrm>
            <a:off x="6719047" y="3890682"/>
            <a:ext cx="1295400" cy="265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3C152E-89ED-D542-87BA-A0308AB50EA7}"/>
              </a:ext>
            </a:extLst>
          </p:cNvPr>
          <p:cNvCxnSpPr>
            <a:cxnSpLocks/>
          </p:cNvCxnSpPr>
          <p:nvPr/>
        </p:nvCxnSpPr>
        <p:spPr>
          <a:xfrm flipH="1">
            <a:off x="3348318" y="3890682"/>
            <a:ext cx="1037665" cy="265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44F1886E-6A47-4A42-BE51-C686957E15A6}"/>
              </a:ext>
            </a:extLst>
          </p:cNvPr>
          <p:cNvSpPr txBox="1">
            <a:spLocks/>
          </p:cNvSpPr>
          <p:nvPr/>
        </p:nvSpPr>
        <p:spPr>
          <a:xfrm>
            <a:off x="3153164" y="1378324"/>
            <a:ext cx="4861283" cy="221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SMART SHIPPING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DETECTION METHOD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OBJECT RECOGNITION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SHORE DETECTION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DISTANCE CAMERAS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44AEB0-F1C8-364C-B4FF-E6C26E001ABA}"/>
              </a:ext>
            </a:extLst>
          </p:cNvPr>
          <p:cNvCxnSpPr>
            <a:cxnSpLocks/>
          </p:cNvCxnSpPr>
          <p:nvPr/>
        </p:nvCxnSpPr>
        <p:spPr>
          <a:xfrm>
            <a:off x="2989729" y="1080247"/>
            <a:ext cx="5024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744EF8-623B-9141-90DA-6EF5AE419F12}"/>
              </a:ext>
            </a:extLst>
          </p:cNvPr>
          <p:cNvCxnSpPr>
            <a:cxnSpLocks/>
          </p:cNvCxnSpPr>
          <p:nvPr/>
        </p:nvCxnSpPr>
        <p:spPr>
          <a:xfrm flipV="1">
            <a:off x="3348318" y="6548716"/>
            <a:ext cx="466612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jdelijke aanduiding voor inhoud 2">
            <a:extLst>
              <a:ext uri="{FF2B5EF4-FFF2-40B4-BE49-F238E27FC236}">
                <a16:creationId xmlns:a16="http://schemas.microsoft.com/office/drawing/2014/main" id="{D83D37B6-B8AE-D744-95E5-B56C0EDDA147}"/>
              </a:ext>
            </a:extLst>
          </p:cNvPr>
          <p:cNvSpPr txBox="1">
            <a:spLocks/>
          </p:cNvSpPr>
          <p:nvPr/>
        </p:nvSpPr>
        <p:spPr>
          <a:xfrm>
            <a:off x="3250740" y="4665006"/>
            <a:ext cx="4861283" cy="221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accent1"/>
                </a:solidFill>
              </a:rPr>
              <a:t>THEORY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600" dirty="0">
              <a:solidFill>
                <a:schemeClr val="accent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accent1"/>
                </a:solidFill>
              </a:rPr>
              <a:t>EXPIRIMENT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F9BF817-440E-3447-BB06-8775AF76C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1" y="0"/>
            <a:ext cx="10515600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accent1"/>
                </a:solidFill>
              </a:rPr>
              <a:t>RELATED WORK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92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solidFill>
                  <a:schemeClr val="accent1"/>
                </a:solidFill>
              </a:rPr>
              <a:t>Next?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Perfection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Verification Algorithm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6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ABC-3A5A-2848-A90F-1A6B009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39A2-34E5-7C40-B123-2B3EF164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D110B-1A6E-D74C-B929-13FD4E60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45" y="1825625"/>
            <a:ext cx="202311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672</TotalTime>
  <Words>54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Office Theme</vt:lpstr>
      <vt:lpstr>AUTONOMOUS SHIPPING  Sprint 4</vt:lpstr>
      <vt:lpstr>Topics</vt:lpstr>
      <vt:lpstr>PowerPoint Presentation</vt:lpstr>
      <vt:lpstr>Innovation Expo</vt:lpstr>
      <vt:lpstr>Research Paper </vt:lpstr>
      <vt:lpstr>RELATED WORK</vt:lpstr>
      <vt:lpstr>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Rijke, M. de (18098568)</cp:lastModifiedBy>
  <cp:revision>28</cp:revision>
  <dcterms:created xsi:type="dcterms:W3CDTF">2018-08-31T09:18:02Z</dcterms:created>
  <dcterms:modified xsi:type="dcterms:W3CDTF">2018-10-05T11:28:01Z</dcterms:modified>
</cp:coreProperties>
</file>